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  <p:sldId id="259" r:id="rId8"/>
    <p:sldId id="260" r:id="rId9"/>
    <p:sldId id="261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1340" y="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6/11/relationships/changesInfo" Target="changesInfos/changesInfo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chant, Amanda" userId="0cb618e9-4eb7-487e-a80d-cde9b731fad1" providerId="ADAL" clId="{A03AFACC-5E14-498E-A739-C6517611B400}"/>
    <pc:docChg chg="modSld">
      <pc:chgData name="Marchant, Amanda" userId="0cb618e9-4eb7-487e-a80d-cde9b731fad1" providerId="ADAL" clId="{A03AFACC-5E14-498E-A739-C6517611B400}" dt="2022-05-16T16:42:20.196" v="0"/>
      <pc:docMkLst>
        <pc:docMk/>
      </pc:docMkLst>
      <pc:sldChg chg="modSp">
        <pc:chgData name="Marchant, Amanda" userId="0cb618e9-4eb7-487e-a80d-cde9b731fad1" providerId="ADAL" clId="{A03AFACC-5E14-498E-A739-C6517611B400}" dt="2022-05-16T16:42:20.196" v="0"/>
        <pc:sldMkLst>
          <pc:docMk/>
          <pc:sldMk cId="216317482" sldId="256"/>
        </pc:sldMkLst>
        <pc:spChg chg="mod">
          <ac:chgData name="Marchant, Amanda" userId="0cb618e9-4eb7-487e-a80d-cde9b731fad1" providerId="ADAL" clId="{A03AFACC-5E14-498E-A739-C6517611B400}" dt="2022-05-16T16:42:20.196" v="0"/>
          <ac:spMkLst>
            <pc:docMk/>
            <pc:sldMk cId="216317482" sldId="256"/>
            <ac:spMk id="3" creationId="{00000000-0000-0000-0000-000000000000}"/>
          </ac:spMkLst>
        </pc:spChg>
      </pc:sldChg>
      <pc:sldChg chg="modSp">
        <pc:chgData name="Marchant, Amanda" userId="0cb618e9-4eb7-487e-a80d-cde9b731fad1" providerId="ADAL" clId="{A03AFACC-5E14-498E-A739-C6517611B400}" dt="2022-05-16T16:42:20.196" v="0"/>
        <pc:sldMkLst>
          <pc:docMk/>
          <pc:sldMk cId="3767392883" sldId="257"/>
        </pc:sldMkLst>
        <pc:spChg chg="mod">
          <ac:chgData name="Marchant, Amanda" userId="0cb618e9-4eb7-487e-a80d-cde9b731fad1" providerId="ADAL" clId="{A03AFACC-5E14-498E-A739-C6517611B400}" dt="2022-05-16T16:42:20.196" v="0"/>
          <ac:spMkLst>
            <pc:docMk/>
            <pc:sldMk cId="3767392883" sldId="257"/>
            <ac:spMk id="5" creationId="{00000000-0000-0000-0000-000000000000}"/>
          </ac:spMkLst>
        </pc:spChg>
      </pc:sldChg>
      <pc:sldChg chg="modSp">
        <pc:chgData name="Marchant, Amanda" userId="0cb618e9-4eb7-487e-a80d-cde9b731fad1" providerId="ADAL" clId="{A03AFACC-5E14-498E-A739-C6517611B400}" dt="2022-05-16T16:42:20.196" v="0"/>
        <pc:sldMkLst>
          <pc:docMk/>
          <pc:sldMk cId="3161728241" sldId="259"/>
        </pc:sldMkLst>
        <pc:spChg chg="mod">
          <ac:chgData name="Marchant, Amanda" userId="0cb618e9-4eb7-487e-a80d-cde9b731fad1" providerId="ADAL" clId="{A03AFACC-5E14-498E-A739-C6517611B400}" dt="2022-05-16T16:42:20.196" v="0"/>
          <ac:spMkLst>
            <pc:docMk/>
            <pc:sldMk cId="3161728241" sldId="259"/>
            <ac:spMk id="3" creationId="{00000000-0000-0000-0000-000000000000}"/>
          </ac:spMkLst>
        </pc:spChg>
      </pc:sldChg>
      <pc:sldChg chg="modSp">
        <pc:chgData name="Marchant, Amanda" userId="0cb618e9-4eb7-487e-a80d-cde9b731fad1" providerId="ADAL" clId="{A03AFACC-5E14-498E-A739-C6517611B400}" dt="2022-05-16T16:42:20.196" v="0"/>
        <pc:sldMkLst>
          <pc:docMk/>
          <pc:sldMk cId="2762228010" sldId="261"/>
        </pc:sldMkLst>
        <pc:spChg chg="mod">
          <ac:chgData name="Marchant, Amanda" userId="0cb618e9-4eb7-487e-a80d-cde9b731fad1" providerId="ADAL" clId="{A03AFACC-5E14-498E-A739-C6517611B400}" dt="2022-05-16T16:42:20.196" v="0"/>
          <ac:spMkLst>
            <pc:docMk/>
            <pc:sldMk cId="2762228010" sldId="261"/>
            <ac:spMk id="3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C28AB-76A9-41E6-BE80-459B51235528}" type="datetimeFigureOut">
              <a:rPr lang="en-GB" smtClean="0"/>
              <a:t>16/05/2022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0D950-FC85-4027-8A30-E6A44892D1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04041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C28AB-76A9-41E6-BE80-459B51235528}" type="datetimeFigureOut">
              <a:rPr lang="en-GB" smtClean="0"/>
              <a:t>16/05/2022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0D950-FC85-4027-8A30-E6A44892D1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88291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C28AB-76A9-41E6-BE80-459B51235528}" type="datetimeFigureOut">
              <a:rPr lang="en-GB" smtClean="0"/>
              <a:t>16/05/2022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0D950-FC85-4027-8A30-E6A44892D1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96555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C28AB-76A9-41E6-BE80-459B51235528}" type="datetimeFigureOut">
              <a:rPr lang="en-GB" smtClean="0"/>
              <a:t>16/05/2022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0D950-FC85-4027-8A30-E6A44892D1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07743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C28AB-76A9-41E6-BE80-459B51235528}" type="datetimeFigureOut">
              <a:rPr lang="en-GB" smtClean="0"/>
              <a:t>16/05/2022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0D950-FC85-4027-8A30-E6A44892D1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68369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C28AB-76A9-41E6-BE80-459B51235528}" type="datetimeFigureOut">
              <a:rPr lang="en-GB" smtClean="0"/>
              <a:t>16/05/2022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0D950-FC85-4027-8A30-E6A44892D1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00338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C28AB-76A9-41E6-BE80-459B51235528}" type="datetimeFigureOut">
              <a:rPr lang="en-GB" smtClean="0"/>
              <a:t>16/05/2022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0D950-FC85-4027-8A30-E6A44892D1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59197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C28AB-76A9-41E6-BE80-459B51235528}" type="datetimeFigureOut">
              <a:rPr lang="en-GB" smtClean="0"/>
              <a:t>16/05/2022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0D950-FC85-4027-8A30-E6A44892D1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39084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C28AB-76A9-41E6-BE80-459B51235528}" type="datetimeFigureOut">
              <a:rPr lang="en-GB" smtClean="0"/>
              <a:t>16/05/2022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0D950-FC85-4027-8A30-E6A44892D1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18162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C28AB-76A9-41E6-BE80-459B51235528}" type="datetimeFigureOut">
              <a:rPr lang="en-GB" smtClean="0"/>
              <a:t>16/05/2022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0D950-FC85-4027-8A30-E6A44892D1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30359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C28AB-76A9-41E6-BE80-459B51235528}" type="datetimeFigureOut">
              <a:rPr lang="en-GB" smtClean="0"/>
              <a:t>16/05/2022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0D950-FC85-4027-8A30-E6A44892D1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84120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9C28AB-76A9-41E6-BE80-459B51235528}" type="datetimeFigureOut">
              <a:rPr lang="en-GB" smtClean="0"/>
              <a:t>16/05/2022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C0D950-FC85-4027-8A30-E6A44892D1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43852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GB" sz="9600"/>
              <a:t>Tommy</a:t>
            </a:r>
            <a:endParaRPr lang="en-GB" sz="9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>
                <a:solidFill>
                  <a:schemeClr val="tx1"/>
                </a:solidFill>
              </a:rPr>
              <a:t>I </a:t>
            </a:r>
            <a:r>
              <a:rPr lang="en-GB" dirty="0">
                <a:solidFill>
                  <a:schemeClr val="tx1"/>
                </a:solidFill>
                <a:latin typeface="Comic Sans MS" panose="030F0702030302020204" pitchFamily="66" charset="0"/>
              </a:rPr>
              <a:t>am going to the cinema with Aunty Deb and my cousins.</a:t>
            </a:r>
            <a:endParaRPr lang="en-GB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3174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Going to the cinema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2400" dirty="0">
                <a:latin typeface="Comic Sans MS" panose="030F0702030302020204" pitchFamily="66" charset="0"/>
              </a:rPr>
              <a:t>First Aunty Deb will drive to my house and I will get in her car. </a:t>
            </a:r>
          </a:p>
          <a:p>
            <a:pPr marL="0" indent="0">
              <a:buNone/>
            </a:pP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2400" dirty="0">
                <a:latin typeface="Comic Sans MS" panose="030F0702030302020204" pitchFamily="66" charset="0"/>
              </a:rPr>
              <a:t>Then we will drive to the cinema.</a:t>
            </a:r>
          </a:p>
          <a:p>
            <a:pPr marL="0" indent="0">
              <a:buNone/>
            </a:pPr>
            <a:endParaRPr lang="en-GB" sz="24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sz="24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3212976"/>
            <a:ext cx="2952328" cy="27051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3192016"/>
            <a:ext cx="2952328" cy="27051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673928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Comic Sans MS" panose="030F0702030302020204" pitchFamily="66" charset="0"/>
              </a:rPr>
              <a:t>At the cinema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2400" dirty="0">
                <a:latin typeface="Comic Sans MS" panose="030F0702030302020204" pitchFamily="66" charset="0"/>
              </a:rPr>
              <a:t>We will buy our tickets and find our seats</a:t>
            </a:r>
            <a:r>
              <a:rPr lang="en-GB" dirty="0"/>
              <a:t>.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2400" dirty="0">
                <a:latin typeface="Comic Sans MS" panose="030F0702030302020204" pitchFamily="66" charset="0"/>
              </a:rPr>
              <a:t>Everyone has to be quiet when the film is on. I will try to be quiet while we are watching the film.</a:t>
            </a:r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492897"/>
            <a:ext cx="2520280" cy="23092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3261272"/>
            <a:ext cx="2808312" cy="25731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9870" y="3647537"/>
            <a:ext cx="2386754" cy="21869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10654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After the cinema.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dirty="0">
                <a:latin typeface="Comic Sans MS" panose="030F0702030302020204" pitchFamily="66" charset="0"/>
              </a:rPr>
              <a:t>When we have finished at the cinema we will get into Aunty Deb’s car.</a:t>
            </a:r>
          </a:p>
          <a:p>
            <a:pPr marL="0" indent="0">
              <a:buNone/>
            </a:pPr>
            <a:endParaRPr lang="en-GB" sz="2400" dirty="0">
              <a:latin typeface="Comic Sans MS" panose="030F0702030302020204" pitchFamily="66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dirty="0">
                <a:latin typeface="Comic Sans MS" panose="030F0702030302020204" pitchFamily="66" charset="0"/>
              </a:rPr>
              <a:t>Then we will drive to McDonalds.</a:t>
            </a:r>
          </a:p>
          <a:p>
            <a:pPr marL="0" indent="0">
              <a:buNone/>
            </a:pPr>
            <a:endParaRPr lang="en-GB" sz="2400" dirty="0">
              <a:latin typeface="Comic Sans MS" panose="030F0702030302020204" pitchFamily="66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2924944"/>
            <a:ext cx="2957513" cy="2706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2924944"/>
            <a:ext cx="2953999" cy="2706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617282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At McDonalds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dirty="0">
                <a:latin typeface="Comic Sans MS" panose="030F0702030302020204" pitchFamily="66" charset="0"/>
              </a:rPr>
              <a:t>At McDonalds we will buy our meal and sit down.</a:t>
            </a:r>
          </a:p>
          <a:p>
            <a:pPr marL="0" indent="0">
              <a:buNone/>
            </a:pPr>
            <a:endParaRPr lang="en-GB" sz="2400" dirty="0">
              <a:latin typeface="Comic Sans MS" panose="030F0702030302020204" pitchFamily="66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dirty="0">
                <a:latin typeface="Comic Sans MS" panose="030F0702030302020204" pitchFamily="66" charset="0"/>
              </a:rPr>
              <a:t>Then we will eat our meal.</a:t>
            </a:r>
          </a:p>
          <a:p>
            <a:pPr marL="0" indent="0">
              <a:buNone/>
            </a:pPr>
            <a:endParaRPr lang="en-GB" sz="2400" dirty="0">
              <a:latin typeface="Comic Sans MS" panose="030F0702030302020204" pitchFamily="66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490787"/>
            <a:ext cx="2047875" cy="187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4077072"/>
            <a:ext cx="2047875" cy="187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2348880"/>
            <a:ext cx="2952328" cy="27051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318970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After McDonalds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dirty="0">
                <a:latin typeface="Comic Sans MS" panose="030F0702030302020204" pitchFamily="66" charset="0"/>
              </a:rPr>
              <a:t>When we have finished eating and drinking we will get back in Aunty Deb’s car.</a:t>
            </a:r>
          </a:p>
          <a:p>
            <a:pPr marL="0" indent="0">
              <a:buNone/>
            </a:pPr>
            <a:endParaRPr lang="en-GB" sz="2400" dirty="0">
              <a:latin typeface="Comic Sans MS" panose="030F0702030302020204" pitchFamily="66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dirty="0">
                <a:latin typeface="Comic Sans MS" panose="030F0702030302020204" pitchFamily="66" charset="0"/>
              </a:rPr>
              <a:t>Then we will drive back to my house. When I get home my Dad and my brother will be there.</a:t>
            </a:r>
          </a:p>
          <a:p>
            <a:pPr marL="0" indent="0">
              <a:buNone/>
            </a:pPr>
            <a:endParaRPr lang="en-GB" sz="2400" dirty="0">
              <a:latin typeface="Comic Sans MS" panose="030F0702030302020204" pitchFamily="66" charset="0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3212976"/>
            <a:ext cx="2957513" cy="2706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3246730"/>
            <a:ext cx="2880320" cy="26391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622280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FF36E7648B27E40B85942DA752A21B9" ma:contentTypeVersion="13" ma:contentTypeDescription="Create a new document." ma:contentTypeScope="" ma:versionID="54743adc7f2cd4ede89476ece2c6012f">
  <xsd:schema xmlns:xsd="http://www.w3.org/2001/XMLSchema" xmlns:xs="http://www.w3.org/2001/XMLSchema" xmlns:p="http://schemas.microsoft.com/office/2006/metadata/properties" xmlns:ns2="e8c9e174-acf7-4c01-a3e9-2362ee45cb59" xmlns:ns3="ac5c2849-74a1-46d7-ad44-587ab7d0a8b9" targetNamespace="http://schemas.microsoft.com/office/2006/metadata/properties" ma:root="true" ma:fieldsID="be2fa2ab40594e3440c0861363e8e080" ns2:_="" ns3:_="">
    <xsd:import namespace="e8c9e174-acf7-4c01-a3e9-2362ee45cb59"/>
    <xsd:import namespace="ac5c2849-74a1-46d7-ad44-587ab7d0a8b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LengthInSecond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8c9e174-acf7-4c01-a3e9-2362ee45cb5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3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c5c2849-74a1-46d7-ad44-587ab7d0a8b9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54C9585-2B98-4187-9008-9CAD1832043A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9AF6CF99-4F1D-4509-92AB-A31C44E1A77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E68FD9B-6ADA-4FA2-A5B9-1EF7A3C754E3}"/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165</Words>
  <Application>Microsoft Office PowerPoint</Application>
  <PresentationFormat>On-screen Show (4:3)</PresentationFormat>
  <Paragraphs>18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Comic Sans MS</vt:lpstr>
      <vt:lpstr>Office Theme</vt:lpstr>
      <vt:lpstr>Tommy</vt:lpstr>
      <vt:lpstr>Going to the cinema</vt:lpstr>
      <vt:lpstr>At the cinema</vt:lpstr>
      <vt:lpstr>After the cinema.</vt:lpstr>
      <vt:lpstr>At McDonalds</vt:lpstr>
      <vt:lpstr>After McDonalds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Harry</dc:title>
  <dc:creator>Mandi Marchant</dc:creator>
  <cp:lastModifiedBy>Marchant, Amanda</cp:lastModifiedBy>
  <cp:revision>8</cp:revision>
  <dcterms:created xsi:type="dcterms:W3CDTF">2017-02-01T13:55:27Z</dcterms:created>
  <dcterms:modified xsi:type="dcterms:W3CDTF">2022-05-16T16:42:49Z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0x010100EFF36E7648B27E40B85942DA752A21B9</vt:lpwstr>
  </property>
</Properties>
</file>